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21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rutiger LT Com 45 Light" panose="020B0303030504090204" charset="0"/>
      <p:regular r:id="rId26"/>
      <p:bold r:id="rId27"/>
      <p:italic r:id="rId28"/>
      <p:boldItalic r:id="rId29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385" autoAdjust="0"/>
  </p:normalViewPr>
  <p:slideViewPr>
    <p:cSldViewPr snapToObjects="1">
      <p:cViewPr varScale="1">
        <p:scale>
          <a:sx n="98" d="100"/>
          <a:sy n="98" d="100"/>
        </p:scale>
        <p:origin x="27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06.12.2020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8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Chair of Computer Architecture</a:t>
            </a:r>
          </a:p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D08AB-4D3B-46D9-8CD0-F78E0D7F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57" y="2087051"/>
            <a:ext cx="548716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131454-0572-49B2-9FFA-5B2F82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94" y="3650575"/>
            <a:ext cx="3479492" cy="2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5F9D-9B3F-443C-AF58-0407625A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9BDA15-9142-42FD-8900-DC2F97E6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15" y="2321548"/>
            <a:ext cx="2158755" cy="3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4195B-05E3-4208-BA04-D1F43C7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4FD92-0809-4B59-9551-EE9FE42C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38C92-AD73-4EC4-91C2-E6F54543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2477301"/>
            <a:ext cx="567769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3EDD5-BE12-4372-A95D-3DC8FD6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420888"/>
            <a:ext cx="596348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376F4-E45A-41CC-B4EF-1882718D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8783C4-AA39-4181-9519-74F24717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9" y="2057900"/>
            <a:ext cx="4176462" cy="38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647872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Introduction</a:t>
            </a:r>
            <a:r>
              <a:rPr lang="de-DE" sz="1000" dirty="0"/>
              <a:t>, Research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Literature</a:t>
            </a:r>
            <a:r>
              <a:rPr lang="de-DE" sz="1000" dirty="0"/>
              <a:t> Review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Convolutional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Network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sz="1000" dirty="0"/>
              <a:t>Reference </a:t>
            </a:r>
            <a:r>
              <a:rPr lang="de-DE" sz="1000" dirty="0" err="1"/>
              <a:t>Architectures</a:t>
            </a: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/>
              <a:t>About </a:t>
            </a:r>
            <a:r>
              <a:rPr lang="de-DE" sz="1000" dirty="0" err="1"/>
              <a:t>the</a:t>
            </a:r>
            <a:r>
              <a:rPr lang="de-DE" sz="1000" dirty="0"/>
              <a:t> Dataset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sz="1000" dirty="0"/>
              <a:t>Data, Labels, </a:t>
            </a:r>
            <a:r>
              <a:rPr lang="de-DE" sz="1000" dirty="0" err="1"/>
              <a:t>Preparation</a:t>
            </a: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/>
              <a:t>Experiments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sz="1000" dirty="0"/>
              <a:t>Implementation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Metrics</a:t>
            </a:r>
            <a:r>
              <a:rPr lang="de-DE" sz="1000" dirty="0"/>
              <a:t>, </a:t>
            </a:r>
            <a:r>
              <a:rPr lang="de-DE" sz="1000" dirty="0" err="1"/>
              <a:t>Results</a:t>
            </a: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Discussion</a:t>
            </a: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A718AC1-30AA-4610-885B-AA47F3C93F94}"/>
              </a:ext>
            </a:extLst>
          </p:cNvPr>
          <p:cNvSpPr txBox="1">
            <a:spLocks/>
          </p:cNvSpPr>
          <p:nvPr/>
        </p:nvSpPr>
        <p:spPr>
          <a:xfrm>
            <a:off x="5754349" y="2087999"/>
            <a:ext cx="3647872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Spectral</a:t>
            </a:r>
            <a:r>
              <a:rPr lang="de-DE" sz="1000" dirty="0"/>
              <a:t> Vegetation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 err="1"/>
              <a:t>Discussion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7CF92E7-06DB-4FE1-9F44-2B900B72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93" y="2925605"/>
            <a:ext cx="5029902" cy="225774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852299-C144-4125-A092-4035FF5E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34" y="2714525"/>
            <a:ext cx="308653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4E797-2B6B-42AB-8B75-D6EDFD13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62CDE-7371-4606-AD3E-F0863C52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4979A-5EE3-42F0-85FE-99F6321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1316A-93F2-435F-A94A-FD5B778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48FC-45C2-48B8-9F32-8B045D30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pic>
        <p:nvPicPr>
          <p:cNvPr id="1026" name="Picture 2" descr="Understand the architecture of CNN | by Kousai Smeda | Towards Data Science">
            <a:extLst>
              <a:ext uri="{FF2B5EF4-FFF2-40B4-BE49-F238E27FC236}">
                <a16:creationId xmlns:a16="http://schemas.microsoft.com/office/drawing/2014/main" id="{EB1F95A8-A1CD-4298-BD83-50EBB4B9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040105"/>
            <a:ext cx="6477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5F0BF-9C13-4E15-9296-6556220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1EBA6-5C59-4E06-A128-CFEEA9B6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4282B-BDB6-4205-B442-B2AA5344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B436F-9493-4199-8042-4516DAD9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9A444-A2CD-418B-B10A-156F6C0F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11B73-062B-443E-BF43-D6DB2F4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88000"/>
            <a:ext cx="5125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A27A4-810C-4FEC-9949-9139136B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2986025"/>
            <a:ext cx="2324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424</TotalTime>
  <Words>285</Words>
  <Application>Microsoft Office PowerPoint</Application>
  <PresentationFormat>Breitbild</PresentationFormat>
  <Paragraphs>104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Frutiger LT Com 45 Light</vt:lpstr>
      <vt:lpstr>Symbol</vt:lpstr>
      <vt:lpstr>Arial</vt:lpstr>
      <vt:lpstr>Calibri</vt:lpstr>
      <vt:lpstr>MI</vt:lpstr>
      <vt:lpstr>Master Thesis</vt:lpstr>
      <vt:lpstr>Content</vt:lpstr>
      <vt:lpstr>Research Question</vt:lpstr>
      <vt:lpstr>Convolutional Neural Networks</vt:lpstr>
      <vt:lpstr>Convolution</vt:lpstr>
      <vt:lpstr>Pooling</vt:lpstr>
      <vt:lpstr>Example CNN Architecture</vt:lpstr>
      <vt:lpstr>U-Net Architecture</vt:lpstr>
      <vt:lpstr>U-Net Metrics</vt:lpstr>
      <vt:lpstr>DenseNet Architecture</vt:lpstr>
      <vt:lpstr>FC-DenseNet Architecture</vt:lpstr>
      <vt:lpstr>FC-DenseNet Metrics</vt:lpstr>
      <vt:lpstr>W-Net Architecture</vt:lpstr>
      <vt:lpstr>W-Net Metrics</vt:lpstr>
      <vt:lpstr>Digital Orthographic Photographs</vt:lpstr>
      <vt:lpstr>Vector Graphics with Land Use</vt:lpstr>
      <vt:lpstr>Preparations</vt:lpstr>
      <vt:lpstr>Considerations</vt:lpstr>
      <vt:lpstr>Class Imbalance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46</cp:revision>
  <dcterms:created xsi:type="dcterms:W3CDTF">2017-05-29T05:49:40Z</dcterms:created>
  <dcterms:modified xsi:type="dcterms:W3CDTF">2020-12-06T17:14:01Z</dcterms:modified>
</cp:coreProperties>
</file>